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0" r:id="rId4"/>
  </p:sldMasterIdLst>
  <p:notesMasterIdLst>
    <p:notesMasterId r:id="rId6"/>
  </p:notesMasterIdLst>
  <p:sldIdLst>
    <p:sldId id="2146849119" r:id="rId5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DA24"/>
    <a:srgbClr val="F5B6CD"/>
    <a:srgbClr val="2C2A29"/>
    <a:srgbClr val="FF7F41"/>
    <a:srgbClr val="0BA783"/>
    <a:srgbClr val="59CBE8"/>
    <a:srgbClr val="9063CD"/>
    <a:srgbClr val="00CCEA"/>
    <a:srgbClr val="0330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74"/>
    <p:restoredTop sz="96197" autoAdjust="0"/>
  </p:normalViewPr>
  <p:slideViewPr>
    <p:cSldViewPr snapToGrid="0">
      <p:cViewPr varScale="1">
        <p:scale>
          <a:sx n="119" d="100"/>
          <a:sy n="119" d="100"/>
        </p:scale>
        <p:origin x="152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09D285-FBB1-6548-BF9E-9C4FDB6CAEC6}" type="datetimeFigureOut">
              <a:rPr lang="es-CO" smtClean="0"/>
              <a:t>15/07/23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8AE136-FEA4-BC42-91F8-3C658FAFC5B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83562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8AE136-FEA4-BC42-91F8-3C658FAFC5B0}" type="slidenum">
              <a:rPr lang="es-CO" smtClean="0"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29182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69014539"/>
      </p:ext>
    </p:extLst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Entradilla">
    <p:bg>
      <p:bgPr>
        <a:solidFill>
          <a:srgbClr val="FF7F4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magen que contiene Logotipo&#10;&#10;Descripción generada automáticamente">
            <a:extLst>
              <a:ext uri="{FF2B5EF4-FFF2-40B4-BE49-F238E27FC236}">
                <a16:creationId xmlns:a16="http://schemas.microsoft.com/office/drawing/2014/main" id="{B1CCE5C7-02EF-014D-A9BF-2918C6BEB2F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18491" y="6381751"/>
            <a:ext cx="1454126" cy="249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4459144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Entradilla">
    <p:bg>
      <p:bgPr>
        <a:solidFill>
          <a:srgbClr val="F5B6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magen que contiene Logotipo&#10;&#10;Descripción generada automáticamente">
            <a:extLst>
              <a:ext uri="{FF2B5EF4-FFF2-40B4-BE49-F238E27FC236}">
                <a16:creationId xmlns:a16="http://schemas.microsoft.com/office/drawing/2014/main" id="{941E579E-494C-474F-9E82-F2E624A9294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18491" y="6381751"/>
            <a:ext cx="1454126" cy="249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8235413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tadill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Marcador de posición de imagen 13">
            <a:extLst>
              <a:ext uri="{FF2B5EF4-FFF2-40B4-BE49-F238E27FC236}">
                <a16:creationId xmlns:a16="http://schemas.microsoft.com/office/drawing/2014/main" id="{FD5A8A27-B95A-8E45-B286-F6C61772B4B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27410" y="1"/>
            <a:ext cx="4344590" cy="60928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en el icono para agregar una imagen</a:t>
            </a:r>
            <a:endParaRPr lang="es-CO"/>
          </a:p>
        </p:txBody>
      </p:sp>
      <p:pic>
        <p:nvPicPr>
          <p:cNvPr id="6" name="Imagen 5" descr="Imagen que contiene Logotipo&#10;&#10;Descripción generada automáticamente">
            <a:extLst>
              <a:ext uri="{FF2B5EF4-FFF2-40B4-BE49-F238E27FC236}">
                <a16:creationId xmlns:a16="http://schemas.microsoft.com/office/drawing/2014/main" id="{370D2EDE-4390-684A-A9D7-2185A06BE02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18491" y="6381751"/>
            <a:ext cx="1454126" cy="249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554602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Portadilla 1">
    <p:bg>
      <p:bgPr>
        <a:solidFill>
          <a:srgbClr val="2C2A2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Marcador de posición de imagen 13">
            <a:extLst>
              <a:ext uri="{FF2B5EF4-FFF2-40B4-BE49-F238E27FC236}">
                <a16:creationId xmlns:a16="http://schemas.microsoft.com/office/drawing/2014/main" id="{FD5A8A27-B95A-8E45-B286-F6C61772B4B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27410" y="1"/>
            <a:ext cx="4344590" cy="60928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en el icono para agregar una imagen</a:t>
            </a:r>
            <a:endParaRPr lang="es-CO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F2C1DF0A-031C-EE40-82FA-AD6B8073E7F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519615" y="6381750"/>
            <a:ext cx="1454126" cy="249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069798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tadill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Marcador de posición de imagen 9">
            <a:extLst>
              <a:ext uri="{FF2B5EF4-FFF2-40B4-BE49-F238E27FC236}">
                <a16:creationId xmlns:a16="http://schemas.microsoft.com/office/drawing/2014/main" id="{FE02DFEF-B630-1C46-9479-1235B2F3252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70260" y="-1"/>
            <a:ext cx="8803481" cy="6165851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en el icono para agregar una imagen</a:t>
            </a:r>
            <a:endParaRPr lang="es-CO"/>
          </a:p>
        </p:txBody>
      </p:sp>
      <p:pic>
        <p:nvPicPr>
          <p:cNvPr id="6" name="Imagen 5" descr="Imagen que contiene Logotipo&#10;&#10;Descripción generada automáticamente">
            <a:extLst>
              <a:ext uri="{FF2B5EF4-FFF2-40B4-BE49-F238E27FC236}">
                <a16:creationId xmlns:a16="http://schemas.microsoft.com/office/drawing/2014/main" id="{48BA65E6-6919-6348-BA3B-7F825E3637B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18491" y="6381751"/>
            <a:ext cx="1454126" cy="249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070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Portadilla 2">
    <p:bg>
      <p:bgPr>
        <a:solidFill>
          <a:srgbClr val="2C2A2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Marcador de posición de imagen 9">
            <a:extLst>
              <a:ext uri="{FF2B5EF4-FFF2-40B4-BE49-F238E27FC236}">
                <a16:creationId xmlns:a16="http://schemas.microsoft.com/office/drawing/2014/main" id="{FE02DFEF-B630-1C46-9479-1235B2F3252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70260" y="-1"/>
            <a:ext cx="8803481" cy="6165851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en el icono para agregar una imagen</a:t>
            </a:r>
            <a:endParaRPr lang="es-CO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C325F84C-BF9D-8642-B7AC-625041C7C41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519615" y="6381750"/>
            <a:ext cx="1454126" cy="249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07903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Marcador de posición de imagen 9">
            <a:extLst>
              <a:ext uri="{FF2B5EF4-FFF2-40B4-BE49-F238E27FC236}">
                <a16:creationId xmlns:a16="http://schemas.microsoft.com/office/drawing/2014/main" id="{C3980B87-9672-EF48-ADEA-55F235155D4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-1"/>
            <a:ext cx="4818184" cy="6165851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en el icono para agregar una imagen</a:t>
            </a:r>
            <a:endParaRPr lang="es-CO"/>
          </a:p>
        </p:txBody>
      </p:sp>
      <p:sp>
        <p:nvSpPr>
          <p:cNvPr id="13" name="Marcador de texto 11">
            <a:extLst>
              <a:ext uri="{FF2B5EF4-FFF2-40B4-BE49-F238E27FC236}">
                <a16:creationId xmlns:a16="http://schemas.microsoft.com/office/drawing/2014/main" id="{A24EBC2A-6A69-2740-AD11-951BF570A36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22631" y="3259015"/>
            <a:ext cx="3086101" cy="244963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50" b="0" i="0">
                <a:latin typeface="CIBFont Sans Light" panose="020B0603020202020104" pitchFamily="34" charset="77"/>
              </a:defRPr>
            </a:lvl1pPr>
            <a:lvl2pPr marL="342900" indent="0">
              <a:buNone/>
              <a:defRPr b="0" i="0">
                <a:latin typeface="CIBFont Sans Book" panose="020B0603020202020104" pitchFamily="34" charset="77"/>
              </a:defRPr>
            </a:lvl2pPr>
            <a:lvl3pPr marL="685800" indent="0">
              <a:buNone/>
              <a:defRPr b="0" i="0">
                <a:latin typeface="CIBFont Sans Book" panose="020B0603020202020104" pitchFamily="34" charset="77"/>
              </a:defRPr>
            </a:lvl3pPr>
            <a:lvl4pPr marL="1028700" indent="0">
              <a:buNone/>
              <a:defRPr b="0" i="0">
                <a:latin typeface="CIBFont Sans Book" panose="020B0603020202020104" pitchFamily="34" charset="77"/>
              </a:defRPr>
            </a:lvl4pPr>
            <a:lvl5pPr marL="1371600" indent="0">
              <a:buNone/>
              <a:defRPr b="0" i="0">
                <a:latin typeface="CIBFont Sans Book" panose="020B0603020202020104" pitchFamily="34" charset="77"/>
              </a:defRPr>
            </a:lvl5pPr>
          </a:lstStyle>
          <a:p>
            <a:pPr lvl="0"/>
            <a:r>
              <a:rPr lang="es-ES"/>
              <a:t>Segundo nivel</a:t>
            </a:r>
          </a:p>
        </p:txBody>
      </p:sp>
      <p:sp>
        <p:nvSpPr>
          <p:cNvPr id="14" name="Marcador de texto 11">
            <a:extLst>
              <a:ext uri="{FF2B5EF4-FFF2-40B4-BE49-F238E27FC236}">
                <a16:creationId xmlns:a16="http://schemas.microsoft.com/office/drawing/2014/main" id="{16B1DDEA-1E59-4441-A4DE-C46ED0D0E06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222631" y="1674813"/>
            <a:ext cx="3086101" cy="13715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 i="0">
                <a:latin typeface="CIBFont Sans" panose="020B0603020202020104" pitchFamily="34" charset="77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pic>
        <p:nvPicPr>
          <p:cNvPr id="7" name="Imagen 6" descr="Imagen que contiene Logotipo&#10;&#10;Descripción generada automáticamente">
            <a:extLst>
              <a:ext uri="{FF2B5EF4-FFF2-40B4-BE49-F238E27FC236}">
                <a16:creationId xmlns:a16="http://schemas.microsoft.com/office/drawing/2014/main" id="{3A7784BC-B744-C04B-B24D-09AF8BAF1C1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18491" y="6381751"/>
            <a:ext cx="1454126" cy="249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6465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Imagen que contiene Logotipo&#10;&#10;Descripción generada automáticamente">
            <a:extLst>
              <a:ext uri="{FF2B5EF4-FFF2-40B4-BE49-F238E27FC236}">
                <a16:creationId xmlns:a16="http://schemas.microsoft.com/office/drawing/2014/main" id="{982944DD-11B7-304B-882A-C91CBE0B2E1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18491" y="6381751"/>
            <a:ext cx="1454126" cy="249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04735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>
            <a:extLst>
              <a:ext uri="{FF2B5EF4-FFF2-40B4-BE49-F238E27FC236}">
                <a16:creationId xmlns:a16="http://schemas.microsoft.com/office/drawing/2014/main" id="{BC452A15-BAFA-1549-ABC5-31BDC93906CB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C2A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35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EA5BCAF0-EEC6-4648-B00C-5EF939292A3B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C2A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35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91385676-922A-664A-9DEA-D2CCD39EFF4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519615" y="6381750"/>
            <a:ext cx="1454126" cy="249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238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1058BC-B33D-4786-BEF0-E83DED85F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2428879-E251-48D0-B619-F09E3D006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CE1B1-4217-4FC3-B4C4-90082174D207}" type="datetimeFigureOut">
              <a:rPr lang="es-CO" smtClean="0"/>
              <a:t>15/07/23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6D3D6C7-74DF-489B-A49D-6E4D383EE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BDCAD81-21EC-4C70-BB7F-56340B4C6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FD37D-19F7-48D5-A5FE-43FE507B8D0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14003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Negro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>
            <a:extLst>
              <a:ext uri="{FF2B5EF4-FFF2-40B4-BE49-F238E27FC236}">
                <a16:creationId xmlns:a16="http://schemas.microsoft.com/office/drawing/2014/main" id="{BC452A15-BAFA-1549-ABC5-31BDC93906CB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C2A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350"/>
          </a:p>
        </p:txBody>
      </p:sp>
    </p:spTree>
    <p:extLst>
      <p:ext uri="{BB962C8B-B14F-4D97-AF65-F5344CB8AC3E}">
        <p14:creationId xmlns:p14="http://schemas.microsoft.com/office/powerpoint/2010/main" val="1688992055"/>
      </p:ext>
    </p:extLst>
  </p:cSld>
  <p:clrMapOvr>
    <a:masterClrMapping/>
  </p:clrMapOvr>
  <p:hf hd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Imagen que contiene Logotipo&#10;&#10;Descripción generada automáticamente">
            <a:extLst>
              <a:ext uri="{FF2B5EF4-FFF2-40B4-BE49-F238E27FC236}">
                <a16:creationId xmlns:a16="http://schemas.microsoft.com/office/drawing/2014/main" id="{3DF4B765-43AA-B14D-BDAE-07F77B206D7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02137" y="6387736"/>
            <a:ext cx="1670480" cy="280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80433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11991-DF3E-448B-AB20-C18BF41F1564}" type="datetimeFigureOut">
              <a:rPr lang="es-CO" smtClean="0"/>
              <a:t>15/07/23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CB77F-6FB3-4C40-A9F8-2B795004317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78293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ta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D24051A3-378C-E146-A17B-F3B2F69D3BAE}"/>
              </a:ext>
            </a:extLst>
          </p:cNvPr>
          <p:cNvSpPr/>
          <p:nvPr/>
        </p:nvSpPr>
        <p:spPr>
          <a:xfrm>
            <a:off x="7195458" y="6165850"/>
            <a:ext cx="1948543" cy="6921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350"/>
          </a:p>
        </p:txBody>
      </p:sp>
      <p:sp>
        <p:nvSpPr>
          <p:cNvPr id="4" name="Marcador de posición de imagen 3">
            <a:extLst>
              <a:ext uri="{FF2B5EF4-FFF2-40B4-BE49-F238E27FC236}">
                <a16:creationId xmlns:a16="http://schemas.microsoft.com/office/drawing/2014/main" id="{893452B2-83FF-E24A-A4FA-95A19AD8F25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en el icono para agregar una imagen</a:t>
            </a:r>
            <a:endParaRPr lang="es-CO"/>
          </a:p>
        </p:txBody>
      </p:sp>
      <p:sp>
        <p:nvSpPr>
          <p:cNvPr id="8" name="Marcador de texto 7">
            <a:extLst>
              <a:ext uri="{FF2B5EF4-FFF2-40B4-BE49-F238E27FC236}">
                <a16:creationId xmlns:a16="http://schemas.microsoft.com/office/drawing/2014/main" id="{6287E784-6FA0-2641-974A-093B09B928B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87863" y="5073196"/>
            <a:ext cx="4517570" cy="1784804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3000" b="1" i="0">
                <a:latin typeface="CIBFont Sans" panose="020B0603020202020104" pitchFamily="34" charset="77"/>
              </a:defRPr>
            </a:lvl1pPr>
            <a:lvl2pPr marL="342900" indent="0" algn="r">
              <a:buNone/>
              <a:defRPr b="1" i="0">
                <a:latin typeface="CIBFont Sans" panose="020B0603020202020104" pitchFamily="34" charset="77"/>
              </a:defRPr>
            </a:lvl2pPr>
            <a:lvl3pPr marL="685800" indent="0" algn="r">
              <a:buNone/>
              <a:defRPr b="1" i="0">
                <a:latin typeface="CIBFont Sans" panose="020B0603020202020104" pitchFamily="34" charset="77"/>
              </a:defRPr>
            </a:lvl3pPr>
            <a:lvl4pPr marL="1028700" indent="0" algn="r">
              <a:buNone/>
              <a:defRPr b="1" i="0">
                <a:latin typeface="CIBFont Sans" panose="020B0603020202020104" pitchFamily="34" charset="77"/>
              </a:defRPr>
            </a:lvl4pPr>
            <a:lvl5pPr marL="1371600" indent="0" algn="r">
              <a:buNone/>
              <a:defRPr b="1" i="0">
                <a:latin typeface="CIBFont Sans" panose="020B0603020202020104" pitchFamily="34" charset="77"/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93DCAECF-1D48-CE40-BFCA-6E3EBF0D3829}"/>
              </a:ext>
            </a:extLst>
          </p:cNvPr>
          <p:cNvCxnSpPr>
            <a:cxnSpLocks/>
          </p:cNvCxnSpPr>
          <p:nvPr/>
        </p:nvCxnSpPr>
        <p:spPr>
          <a:xfrm>
            <a:off x="5782908" y="5162941"/>
            <a:ext cx="0" cy="1331354"/>
          </a:xfrm>
          <a:prstGeom prst="line">
            <a:avLst/>
          </a:prstGeom>
          <a:ln w="25400" cap="rnd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Imagen 5" descr="Un dibujo de un perro&#10;&#10;Descripción generada automáticamente con confianza media">
            <a:extLst>
              <a:ext uri="{FF2B5EF4-FFF2-40B4-BE49-F238E27FC236}">
                <a16:creationId xmlns:a16="http://schemas.microsoft.com/office/drawing/2014/main" id="{D5AE5C26-3390-D346-8ACB-87558251C050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60385" y="5597389"/>
            <a:ext cx="2694175" cy="462459"/>
          </a:xfrm>
          <a:prstGeom prst="rect">
            <a:avLst/>
          </a:prstGeom>
        </p:spPr>
      </p:pic>
      <p:sp>
        <p:nvSpPr>
          <p:cNvPr id="7" name="Rectángulo 6">
            <a:extLst>
              <a:ext uri="{FF2B5EF4-FFF2-40B4-BE49-F238E27FC236}">
                <a16:creationId xmlns:a16="http://schemas.microsoft.com/office/drawing/2014/main" id="{7055AB5E-BF70-8540-8E69-6B1208230F89}"/>
              </a:ext>
            </a:extLst>
          </p:cNvPr>
          <p:cNvSpPr/>
          <p:nvPr userDrawn="1"/>
        </p:nvSpPr>
        <p:spPr>
          <a:xfrm>
            <a:off x="7195458" y="6165850"/>
            <a:ext cx="1948543" cy="6921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350"/>
          </a:p>
        </p:txBody>
      </p: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A38B956B-A68D-7943-9F37-6DE63596EC70}"/>
              </a:ext>
            </a:extLst>
          </p:cNvPr>
          <p:cNvCxnSpPr>
            <a:cxnSpLocks/>
          </p:cNvCxnSpPr>
          <p:nvPr userDrawn="1"/>
        </p:nvCxnSpPr>
        <p:spPr>
          <a:xfrm>
            <a:off x="5782908" y="5162941"/>
            <a:ext cx="0" cy="1331354"/>
          </a:xfrm>
          <a:prstGeom prst="line">
            <a:avLst/>
          </a:prstGeom>
          <a:ln w="25400" cap="rnd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agen 9" descr="Un dibujo de un perro&#10;&#10;Descripción generada automáticamente con confianza media">
            <a:extLst>
              <a:ext uri="{FF2B5EF4-FFF2-40B4-BE49-F238E27FC236}">
                <a16:creationId xmlns:a16="http://schemas.microsoft.com/office/drawing/2014/main" id="{B9971BA4-45AC-6848-B1A7-B6B2F08C638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60385" y="5597389"/>
            <a:ext cx="2694175" cy="462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73572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>
            <a:extLst>
              <a:ext uri="{FF2B5EF4-FFF2-40B4-BE49-F238E27FC236}">
                <a16:creationId xmlns:a16="http://schemas.microsoft.com/office/drawing/2014/main" id="{BC452A15-BAFA-1549-ABC5-31BDC93906CB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C2A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350"/>
          </a:p>
        </p:txBody>
      </p:sp>
      <p:sp>
        <p:nvSpPr>
          <p:cNvPr id="6" name="Marcador de posición de imagen 5">
            <a:extLst>
              <a:ext uri="{FF2B5EF4-FFF2-40B4-BE49-F238E27FC236}">
                <a16:creationId xmlns:a16="http://schemas.microsoft.com/office/drawing/2014/main" id="{350AD2C1-8B9F-9D49-B69D-3A7FCF63C8E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en el icono para agregar una imagen</a:t>
            </a:r>
            <a:endParaRPr lang="es-CO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2162BFCB-FD1B-4E4C-ACC3-A6D982C654AE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C2A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350"/>
          </a:p>
        </p:txBody>
      </p:sp>
    </p:spTree>
    <p:extLst>
      <p:ext uri="{BB962C8B-B14F-4D97-AF65-F5344CB8AC3E}">
        <p14:creationId xmlns:p14="http://schemas.microsoft.com/office/powerpoint/2010/main" val="604434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Menú">
    <p:bg>
      <p:bgPr>
        <a:solidFill>
          <a:srgbClr val="2C2A2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n 16" descr="Forma, Cuadrado&#10;&#10;Descripción generada automáticamente">
            <a:extLst>
              <a:ext uri="{FF2B5EF4-FFF2-40B4-BE49-F238E27FC236}">
                <a16:creationId xmlns:a16="http://schemas.microsoft.com/office/drawing/2014/main" id="{A61FD05C-C0E2-1F42-92A6-2DC53B37C2A3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92869" y="2400297"/>
            <a:ext cx="158262" cy="2057406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81A4E1A8-8D22-9B46-9CCE-CABB1235226E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519615" y="6381750"/>
            <a:ext cx="1454126" cy="249602"/>
          </a:xfrm>
          <a:prstGeom prst="rect">
            <a:avLst/>
          </a:prstGeom>
        </p:spPr>
      </p:pic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162C076-EE52-0C43-8DB0-FD8C2B41637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677560" y="3136339"/>
            <a:ext cx="1259635" cy="1520068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lang="es-CO" sz="1500" b="1" i="0" kern="1200" dirty="0">
                <a:solidFill>
                  <a:schemeClr val="bg1"/>
                </a:solidFill>
                <a:latin typeface="CIBFont Sans" panose="020B0603020202020104" pitchFamily="34" charset="77"/>
                <a:ea typeface="+mn-ea"/>
                <a:cs typeface="+mn-cs"/>
              </a:defRPr>
            </a:lvl1pPr>
          </a:lstStyle>
          <a:p>
            <a:pPr lvl="0"/>
            <a:r>
              <a:rPr lang="es-MX"/>
              <a:t>índice</a:t>
            </a:r>
            <a:endParaRPr lang="es-CO"/>
          </a:p>
        </p:txBody>
      </p:sp>
      <p:pic>
        <p:nvPicPr>
          <p:cNvPr id="5" name="Imagen 4" descr="Forma, Cuadrado&#10;&#10;Descripción generada automáticamente">
            <a:extLst>
              <a:ext uri="{FF2B5EF4-FFF2-40B4-BE49-F238E27FC236}">
                <a16:creationId xmlns:a16="http://schemas.microsoft.com/office/drawing/2014/main" id="{99D65B12-04CA-C443-B22D-80B99AF6799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92869" y="2400297"/>
            <a:ext cx="158262" cy="2057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0248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tradi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>
            <a:extLst>
              <a:ext uri="{FF2B5EF4-FFF2-40B4-BE49-F238E27FC236}">
                <a16:creationId xmlns:a16="http://schemas.microsoft.com/office/drawing/2014/main" id="{BC452A15-BAFA-1549-ABC5-31BDC93906CB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9063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35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1FAC1AE7-081B-A04D-8F85-6CBCCF417C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519615" y="6381750"/>
            <a:ext cx="1454126" cy="249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0396472"/>
      </p:ext>
    </p:extLst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Entradi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>
            <a:extLst>
              <a:ext uri="{FF2B5EF4-FFF2-40B4-BE49-F238E27FC236}">
                <a16:creationId xmlns:a16="http://schemas.microsoft.com/office/drawing/2014/main" id="{BC452A15-BAFA-1549-ABC5-31BDC93906CB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BA7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350"/>
          </a:p>
        </p:txBody>
      </p:sp>
      <p:pic>
        <p:nvPicPr>
          <p:cNvPr id="5" name="Imagen 4" descr="Imagen que contiene Logotipo&#10;&#10;Descripción generada automáticamente">
            <a:extLst>
              <a:ext uri="{FF2B5EF4-FFF2-40B4-BE49-F238E27FC236}">
                <a16:creationId xmlns:a16="http://schemas.microsoft.com/office/drawing/2014/main" id="{DF5B5C8D-2686-8A47-AF95-514DC7EB589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18491" y="6381751"/>
            <a:ext cx="1454126" cy="249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784019"/>
      </p:ext>
    </p:extLst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Entradilla">
    <p:bg>
      <p:bgPr>
        <a:solidFill>
          <a:srgbClr val="FDDA2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magen que contiene Logotipo&#10;&#10;Descripción generada automáticamente">
            <a:extLst>
              <a:ext uri="{FF2B5EF4-FFF2-40B4-BE49-F238E27FC236}">
                <a16:creationId xmlns:a16="http://schemas.microsoft.com/office/drawing/2014/main" id="{7C99029A-7A71-7E49-A1D5-20D0B934174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18491" y="6381751"/>
            <a:ext cx="1454126" cy="249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690679"/>
      </p:ext>
    </p:extLst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Entradilla">
    <p:bg>
      <p:bgPr>
        <a:solidFill>
          <a:srgbClr val="00CC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magen que contiene Logotipo&#10;&#10;Descripción generada automáticamente">
            <a:extLst>
              <a:ext uri="{FF2B5EF4-FFF2-40B4-BE49-F238E27FC236}">
                <a16:creationId xmlns:a16="http://schemas.microsoft.com/office/drawing/2014/main" id="{4026A4EA-3F14-9C4A-ADE6-E93EE5CB866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18491" y="6381751"/>
            <a:ext cx="1454126" cy="249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8297090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55815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  <p:sldLayoutId id="2147483685" r:id="rId14"/>
    <p:sldLayoutId id="2147483686" r:id="rId15"/>
    <p:sldLayoutId id="2147483687" r:id="rId16"/>
    <p:sldLayoutId id="2147483688" r:id="rId17"/>
    <p:sldLayoutId id="2147483689" r:id="rId18"/>
    <p:sldLayoutId id="2147483691" r:id="rId19"/>
    <p:sldLayoutId id="2147483692" r:id="rId20"/>
    <p:sldLayoutId id="2147483693" r:id="rId21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997" userDrawn="1">
          <p15:clr>
            <a:srgbClr val="F26B43"/>
          </p15:clr>
        </p15:guide>
        <p15:guide id="7" orient="horz" pos="4020" userDrawn="1">
          <p15:clr>
            <a:srgbClr val="F26B43"/>
          </p15:clr>
        </p15:guide>
        <p15:guide id="8" orient="horz" pos="3884" userDrawn="1">
          <p15:clr>
            <a:srgbClr val="F26B43"/>
          </p15:clr>
        </p15:guide>
        <p15:guide id="9" orient="horz" pos="4178" userDrawn="1">
          <p15:clr>
            <a:srgbClr val="F26B43"/>
          </p15:clr>
        </p15:guide>
        <p15:guide id="10" pos="5653" userDrawn="1">
          <p15:clr>
            <a:srgbClr val="F26B43"/>
          </p15:clr>
        </p15:guide>
        <p15:guide id="11" pos="10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4">
            <a:extLst>
              <a:ext uri="{FF2B5EF4-FFF2-40B4-BE49-F238E27FC236}">
                <a16:creationId xmlns:a16="http://schemas.microsoft.com/office/drawing/2014/main" id="{44A647B2-5A80-41ED-93F7-BE2B97A1317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-4882" r="66080" b="62980"/>
          <a:stretch/>
        </p:blipFill>
        <p:spPr>
          <a:xfrm rot="12107571">
            <a:off x="-12021" y="-341444"/>
            <a:ext cx="2804481" cy="1267882"/>
          </a:xfrm>
          <a:prstGeom prst="rect">
            <a:avLst/>
          </a:prstGeom>
        </p:spPr>
      </p:pic>
      <p:sp>
        <p:nvSpPr>
          <p:cNvPr id="2" name="Título 6">
            <a:extLst>
              <a:ext uri="{FF2B5EF4-FFF2-40B4-BE49-F238E27FC236}">
                <a16:creationId xmlns:a16="http://schemas.microsoft.com/office/drawing/2014/main" id="{5F836974-30A0-21D1-BCCE-F412412E0495}"/>
              </a:ext>
            </a:extLst>
          </p:cNvPr>
          <p:cNvSpPr txBox="1">
            <a:spLocks/>
          </p:cNvSpPr>
          <p:nvPr/>
        </p:nvSpPr>
        <p:spPr>
          <a:xfrm>
            <a:off x="522270" y="867872"/>
            <a:ext cx="5643338" cy="45595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8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Patrones</a:t>
            </a:r>
            <a:endParaRPr lang="en-US" sz="28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9" name="Marcador de texto 7">
            <a:extLst>
              <a:ext uri="{FF2B5EF4-FFF2-40B4-BE49-F238E27FC236}">
                <a16:creationId xmlns:a16="http://schemas.microsoft.com/office/drawing/2014/main" id="{48BE7040-AB90-4972-E0CE-DFEF4BBEA0F3}"/>
              </a:ext>
            </a:extLst>
          </p:cNvPr>
          <p:cNvSpPr txBox="1">
            <a:spLocks/>
          </p:cNvSpPr>
          <p:nvPr/>
        </p:nvSpPr>
        <p:spPr>
          <a:xfrm>
            <a:off x="6180413" y="883863"/>
            <a:ext cx="2398611" cy="455953"/>
          </a:xfrm>
          <a:prstGeom prst="rect">
            <a:avLst/>
          </a:prstGeom>
          <a:solidFill>
            <a:srgbClr val="FDDA24"/>
          </a:solidFill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s-ES" sz="2000" dirty="0">
                <a:highlight>
                  <a:srgbClr val="FDDA24"/>
                </a:highlight>
                <a:ea typeface="Arial Unicode MS" panose="020B0604020202020204" pitchFamily="34" charset="-128"/>
              </a:rPr>
              <a:t>Fase validar</a:t>
            </a:r>
            <a:endParaRPr lang="en-US" sz="2000" dirty="0">
              <a:highlight>
                <a:srgbClr val="FDDA24"/>
              </a:highlight>
              <a:ea typeface="Arial Unicode MS" panose="020B0604020202020204" pitchFamily="34" charset="-128"/>
            </a:endParaRPr>
          </a:p>
        </p:txBody>
      </p:sp>
      <p:sp>
        <p:nvSpPr>
          <p:cNvPr id="3" name="Rectángulo redondeado 2">
            <a:extLst>
              <a:ext uri="{FF2B5EF4-FFF2-40B4-BE49-F238E27FC236}">
                <a16:creationId xmlns:a16="http://schemas.microsoft.com/office/drawing/2014/main" id="{293FB232-52DF-2B86-01B4-D932531C81C8}"/>
              </a:ext>
            </a:extLst>
          </p:cNvPr>
          <p:cNvSpPr/>
          <p:nvPr/>
        </p:nvSpPr>
        <p:spPr>
          <a:xfrm>
            <a:off x="277403" y="1839074"/>
            <a:ext cx="8630292" cy="4551452"/>
          </a:xfrm>
          <a:prstGeom prst="roundRect">
            <a:avLst/>
          </a:prstGeom>
          <a:noFill/>
          <a:ln>
            <a:solidFill>
              <a:srgbClr val="FADA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" name="Rectángulo redondeado 3">
            <a:extLst>
              <a:ext uri="{FF2B5EF4-FFF2-40B4-BE49-F238E27FC236}">
                <a16:creationId xmlns:a16="http://schemas.microsoft.com/office/drawing/2014/main" id="{2DC97523-4E81-9BB6-60F4-78FE41AA958E}"/>
              </a:ext>
            </a:extLst>
          </p:cNvPr>
          <p:cNvSpPr/>
          <p:nvPr/>
        </p:nvSpPr>
        <p:spPr>
          <a:xfrm>
            <a:off x="595901" y="2065106"/>
            <a:ext cx="3752858" cy="760287"/>
          </a:xfrm>
          <a:prstGeom prst="roundRect">
            <a:avLst/>
          </a:prstGeom>
          <a:noFill/>
          <a:ln>
            <a:solidFill>
              <a:srgbClr val="EF7B4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B9F92467-3CAF-3E8D-C0CF-65E7595F53FC}"/>
              </a:ext>
            </a:extLst>
          </p:cNvPr>
          <p:cNvSpPr txBox="1"/>
          <p:nvPr/>
        </p:nvSpPr>
        <p:spPr>
          <a:xfrm>
            <a:off x="1279243" y="2260583"/>
            <a:ext cx="2108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Patrón Encontrado</a:t>
            </a:r>
          </a:p>
        </p:txBody>
      </p:sp>
      <p:sp>
        <p:nvSpPr>
          <p:cNvPr id="18" name="Rectángulo redondeado 17">
            <a:extLst>
              <a:ext uri="{FF2B5EF4-FFF2-40B4-BE49-F238E27FC236}">
                <a16:creationId xmlns:a16="http://schemas.microsoft.com/office/drawing/2014/main" id="{04F14B7D-E604-EA86-ABEF-D0F51AAA78FE}"/>
              </a:ext>
            </a:extLst>
          </p:cNvPr>
          <p:cNvSpPr/>
          <p:nvPr/>
        </p:nvSpPr>
        <p:spPr>
          <a:xfrm>
            <a:off x="595901" y="3123344"/>
            <a:ext cx="3752858" cy="2989780"/>
          </a:xfrm>
          <a:prstGeom prst="roundRect">
            <a:avLst/>
          </a:prstGeom>
          <a:noFill/>
          <a:ln>
            <a:solidFill>
              <a:srgbClr val="EF7B4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900968D4-E957-3FBA-D26F-3867CAA01BD9}"/>
              </a:ext>
            </a:extLst>
          </p:cNvPr>
          <p:cNvSpPr txBox="1"/>
          <p:nvPr/>
        </p:nvSpPr>
        <p:spPr>
          <a:xfrm>
            <a:off x="657333" y="3377630"/>
            <a:ext cx="339068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1. </a:t>
            </a:r>
          </a:p>
          <a:p>
            <a:r>
              <a:rPr lang="es-CO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2. </a:t>
            </a:r>
          </a:p>
          <a:p>
            <a:r>
              <a:rPr lang="es-CO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3. </a:t>
            </a:r>
          </a:p>
          <a:p>
            <a:r>
              <a:rPr lang="es-CO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4.</a:t>
            </a:r>
          </a:p>
          <a:p>
            <a:r>
              <a:rPr lang="es-CO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5.</a:t>
            </a:r>
          </a:p>
          <a:p>
            <a:r>
              <a:rPr lang="es-CO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…</a:t>
            </a:r>
          </a:p>
        </p:txBody>
      </p:sp>
      <p:sp>
        <p:nvSpPr>
          <p:cNvPr id="21" name="Rectángulo redondeado 20">
            <a:extLst>
              <a:ext uri="{FF2B5EF4-FFF2-40B4-BE49-F238E27FC236}">
                <a16:creationId xmlns:a16="http://schemas.microsoft.com/office/drawing/2014/main" id="{7A50155B-22E1-F4C2-A44B-445EDEF96017}"/>
              </a:ext>
            </a:extLst>
          </p:cNvPr>
          <p:cNvSpPr/>
          <p:nvPr/>
        </p:nvSpPr>
        <p:spPr>
          <a:xfrm>
            <a:off x="4541173" y="2029147"/>
            <a:ext cx="3935002" cy="354458"/>
          </a:xfrm>
          <a:prstGeom prst="roundRect">
            <a:avLst/>
          </a:prstGeom>
          <a:noFill/>
          <a:ln>
            <a:solidFill>
              <a:srgbClr val="8064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2" name="Rectángulo redondeado 21">
            <a:extLst>
              <a:ext uri="{FF2B5EF4-FFF2-40B4-BE49-F238E27FC236}">
                <a16:creationId xmlns:a16="http://schemas.microsoft.com/office/drawing/2014/main" id="{2F01E5F2-6DA0-498E-E83A-50CF5C051A0F}"/>
              </a:ext>
            </a:extLst>
          </p:cNvPr>
          <p:cNvSpPr/>
          <p:nvPr/>
        </p:nvSpPr>
        <p:spPr>
          <a:xfrm>
            <a:off x="4541173" y="2445249"/>
            <a:ext cx="1285983" cy="354458"/>
          </a:xfrm>
          <a:prstGeom prst="roundRect">
            <a:avLst/>
          </a:prstGeom>
          <a:noFill/>
          <a:ln>
            <a:solidFill>
              <a:srgbClr val="8064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3" name="Rectángulo redondeado 22">
            <a:extLst>
              <a:ext uri="{FF2B5EF4-FFF2-40B4-BE49-F238E27FC236}">
                <a16:creationId xmlns:a16="http://schemas.microsoft.com/office/drawing/2014/main" id="{AA4D7033-790F-7311-D12E-A1BEF7E8C9F0}"/>
              </a:ext>
            </a:extLst>
          </p:cNvPr>
          <p:cNvSpPr/>
          <p:nvPr/>
        </p:nvSpPr>
        <p:spPr>
          <a:xfrm>
            <a:off x="5865682" y="2445249"/>
            <a:ext cx="1285983" cy="354458"/>
          </a:xfrm>
          <a:prstGeom prst="roundRect">
            <a:avLst/>
          </a:prstGeom>
          <a:noFill/>
          <a:ln>
            <a:solidFill>
              <a:srgbClr val="8064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4" name="Rectángulo redondeado 23">
            <a:extLst>
              <a:ext uri="{FF2B5EF4-FFF2-40B4-BE49-F238E27FC236}">
                <a16:creationId xmlns:a16="http://schemas.microsoft.com/office/drawing/2014/main" id="{D73A4FCD-F2E3-03EE-9FBA-F3F2B0BE0489}"/>
              </a:ext>
            </a:extLst>
          </p:cNvPr>
          <p:cNvSpPr/>
          <p:nvPr/>
        </p:nvSpPr>
        <p:spPr>
          <a:xfrm>
            <a:off x="7190192" y="2445249"/>
            <a:ext cx="1285983" cy="354458"/>
          </a:xfrm>
          <a:prstGeom prst="roundRect">
            <a:avLst/>
          </a:prstGeom>
          <a:noFill/>
          <a:ln>
            <a:solidFill>
              <a:srgbClr val="8064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D0FA0BB5-0FC7-BDEA-FE3C-B803E10FDEE8}"/>
              </a:ext>
            </a:extLst>
          </p:cNvPr>
          <p:cNvSpPr txBox="1"/>
          <p:nvPr/>
        </p:nvSpPr>
        <p:spPr>
          <a:xfrm>
            <a:off x="5373126" y="2021710"/>
            <a:ext cx="2069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Marque con una X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6BAC25C0-374F-F233-95D0-040B270D6DD0}"/>
              </a:ext>
            </a:extLst>
          </p:cNvPr>
          <p:cNvSpPr txBox="1"/>
          <p:nvPr/>
        </p:nvSpPr>
        <p:spPr>
          <a:xfrm>
            <a:off x="4688031" y="2424700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Positivo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375B5888-81F0-1CD5-630C-B56C8E854CF5}"/>
              </a:ext>
            </a:extLst>
          </p:cNvPr>
          <p:cNvSpPr txBox="1"/>
          <p:nvPr/>
        </p:nvSpPr>
        <p:spPr>
          <a:xfrm>
            <a:off x="6000617" y="2424700"/>
            <a:ext cx="1093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Negativo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75302187-180D-CF69-16E7-669871CA00F2}"/>
              </a:ext>
            </a:extLst>
          </p:cNvPr>
          <p:cNvSpPr txBox="1"/>
          <p:nvPr/>
        </p:nvSpPr>
        <p:spPr>
          <a:xfrm>
            <a:off x="7286600" y="2424700"/>
            <a:ext cx="1120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Pregunta</a:t>
            </a:r>
          </a:p>
        </p:txBody>
      </p:sp>
      <p:sp>
        <p:nvSpPr>
          <p:cNvPr id="29" name="Rectángulo redondeado 28">
            <a:extLst>
              <a:ext uri="{FF2B5EF4-FFF2-40B4-BE49-F238E27FC236}">
                <a16:creationId xmlns:a16="http://schemas.microsoft.com/office/drawing/2014/main" id="{67FD2506-3E05-8D4E-A70A-17409AED68AC}"/>
              </a:ext>
            </a:extLst>
          </p:cNvPr>
          <p:cNvSpPr/>
          <p:nvPr/>
        </p:nvSpPr>
        <p:spPr>
          <a:xfrm>
            <a:off x="4533313" y="3123074"/>
            <a:ext cx="1285983" cy="2989780"/>
          </a:xfrm>
          <a:prstGeom prst="roundRect">
            <a:avLst/>
          </a:prstGeom>
          <a:noFill/>
          <a:ln>
            <a:solidFill>
              <a:srgbClr val="8064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0" name="Rectángulo redondeado 29">
            <a:extLst>
              <a:ext uri="{FF2B5EF4-FFF2-40B4-BE49-F238E27FC236}">
                <a16:creationId xmlns:a16="http://schemas.microsoft.com/office/drawing/2014/main" id="{8901752B-DA88-1865-81B3-A9D59D6E5136}"/>
              </a:ext>
            </a:extLst>
          </p:cNvPr>
          <p:cNvSpPr/>
          <p:nvPr/>
        </p:nvSpPr>
        <p:spPr>
          <a:xfrm>
            <a:off x="5865681" y="3123074"/>
            <a:ext cx="1285983" cy="2989780"/>
          </a:xfrm>
          <a:prstGeom prst="roundRect">
            <a:avLst/>
          </a:prstGeom>
          <a:noFill/>
          <a:ln>
            <a:solidFill>
              <a:srgbClr val="8064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1" name="Rectángulo redondeado 30">
            <a:extLst>
              <a:ext uri="{FF2B5EF4-FFF2-40B4-BE49-F238E27FC236}">
                <a16:creationId xmlns:a16="http://schemas.microsoft.com/office/drawing/2014/main" id="{D65E3F12-32E2-D495-1F1D-D7F1ECF4F2C2}"/>
              </a:ext>
            </a:extLst>
          </p:cNvPr>
          <p:cNvSpPr/>
          <p:nvPr/>
        </p:nvSpPr>
        <p:spPr>
          <a:xfrm>
            <a:off x="7209028" y="3131905"/>
            <a:ext cx="1285983" cy="2970943"/>
          </a:xfrm>
          <a:prstGeom prst="roundRect">
            <a:avLst/>
          </a:prstGeom>
          <a:noFill/>
          <a:ln>
            <a:solidFill>
              <a:srgbClr val="8064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798124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1">
  <a:themeElements>
    <a:clrScheme name="Colores Banco 2021">
      <a:dk1>
        <a:srgbClr val="2C2A28"/>
      </a:dk1>
      <a:lt1>
        <a:srgbClr val="FEFFFE"/>
      </a:lt1>
      <a:dk2>
        <a:srgbClr val="2C2A28"/>
      </a:dk2>
      <a:lt2>
        <a:srgbClr val="FFFFFF"/>
      </a:lt2>
      <a:accent1>
        <a:srgbClr val="FF7E41"/>
      </a:accent1>
      <a:accent2>
        <a:srgbClr val="8F62CC"/>
      </a:accent2>
      <a:accent3>
        <a:srgbClr val="00CBE9"/>
      </a:accent3>
      <a:accent4>
        <a:srgbClr val="F5B6CD"/>
      </a:accent4>
      <a:accent5>
        <a:srgbClr val="FAD724"/>
      </a:accent5>
      <a:accent6>
        <a:srgbClr val="0BA783"/>
      </a:accent6>
      <a:hlink>
        <a:srgbClr val="0563C1"/>
      </a:hlink>
      <a:folHlink>
        <a:srgbClr val="954F72"/>
      </a:folHlink>
    </a:clrScheme>
    <a:fontScheme name="Fuentes Banco 2021">
      <a:majorFont>
        <a:latin typeface="CIBFont Sans"/>
        <a:ea typeface=""/>
        <a:cs typeface=""/>
      </a:majorFont>
      <a:minorFont>
        <a:latin typeface="CIBFont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lantilla-Bancolombia-PreferencialEmpresarialBancaPrivadaCorporativo" id="{A43BAFD7-794B-4DEB-A2E5-76D6FFDA3C1F}" vid="{C956EA8B-9979-49EF-83A6-F092CEC754C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FCDFA7627181B4C8066CA347993B648" ma:contentTypeVersion="7" ma:contentTypeDescription="Create a new document." ma:contentTypeScope="" ma:versionID="0e9b3f99b497691284302da5acc14134">
  <xsd:schema xmlns:xsd="http://www.w3.org/2001/XMLSchema" xmlns:xs="http://www.w3.org/2001/XMLSchema" xmlns:p="http://schemas.microsoft.com/office/2006/metadata/properties" xmlns:ns2="f257311c-8101-48fd-a330-ec600fc69a63" xmlns:ns3="cb7fed8e-b9fa-49d8-88dc-0732e645081d" targetNamespace="http://schemas.microsoft.com/office/2006/metadata/properties" ma:root="true" ma:fieldsID="d71acb1886bda38531940046bee09ed8" ns2:_="" ns3:_="">
    <xsd:import namespace="f257311c-8101-48fd-a330-ec600fc69a63"/>
    <xsd:import namespace="cb7fed8e-b9fa-49d8-88dc-0732e645081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57311c-8101-48fd-a330-ec600fc69a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7fed8e-b9fa-49d8-88dc-0732e645081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243BE62-E81B-48E6-8086-EEEA1BBE9CDB}">
  <ds:schemaRefs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purl.org/dc/terms/"/>
    <ds:schemaRef ds:uri="http://purl.org/dc/elements/1.1/"/>
    <ds:schemaRef ds:uri="f257311c-8101-48fd-a330-ec600fc69a63"/>
    <ds:schemaRef ds:uri="http://schemas.openxmlformats.org/package/2006/metadata/core-properties"/>
    <ds:schemaRef ds:uri="cb7fed8e-b9fa-49d8-88dc-0732e645081d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654FC85-34D1-4FF5-BB36-9EEC856834E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257311c-8101-48fd-a330-ec600fc69a63"/>
    <ds:schemaRef ds:uri="cb7fed8e-b9fa-49d8-88dc-0732e645081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23E182C-DCC0-40FA-8910-EFF4EBFD9D7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Plantilla-Bancolombia-PreferencialEmpresarialBancaPrivadaCorporativo</Template>
  <TotalTime>1202</TotalTime>
  <Words>24</Words>
  <Application>Microsoft Macintosh PowerPoint</Application>
  <PresentationFormat>Presentación en pantalla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 Unicode MS</vt:lpstr>
      <vt:lpstr>Arial</vt:lpstr>
      <vt:lpstr>Calibri</vt:lpstr>
      <vt:lpstr>CIBFont Sans</vt:lpstr>
      <vt:lpstr>CIBFont Sans Book</vt:lpstr>
      <vt:lpstr>CIBFont Sans Light</vt:lpstr>
      <vt:lpstr>Tema1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Alejandro Ossaba Restrepo</dc:creator>
  <cp:lastModifiedBy>Carlos Andres Ospina Valencia</cp:lastModifiedBy>
  <cp:revision>23</cp:revision>
  <dcterms:created xsi:type="dcterms:W3CDTF">2021-04-16T14:48:55Z</dcterms:created>
  <dcterms:modified xsi:type="dcterms:W3CDTF">2023-07-16T03:35:54Z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0x010100FFCDFA7627181B4C8066CA347993B648</vt:lpwstr>
  </property>
</Properties>
</file>